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6BAC4-329B-40FE-9D32-55C29EF390C5}" v="359" dt="2022-06-17T14:47:37.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0DC6BAC4-329B-40FE-9D32-55C29EF390C5}"/>
    <pc:docChg chg="addSld delSld modSld">
      <pc:chgData name="juned shah" userId="f07c624b5dd8b873" providerId="Windows Live" clId="Web-{0DC6BAC4-329B-40FE-9D32-55C29EF390C5}" dt="2022-06-17T14:47:37.664" v="281"/>
      <pc:docMkLst>
        <pc:docMk/>
      </pc:docMkLst>
      <pc:sldChg chg="modSp">
        <pc:chgData name="juned shah" userId="f07c624b5dd8b873" providerId="Windows Live" clId="Web-{0DC6BAC4-329B-40FE-9D32-55C29EF390C5}" dt="2022-06-17T14:34:28.800" v="28" actId="20577"/>
        <pc:sldMkLst>
          <pc:docMk/>
          <pc:sldMk cId="356326839" sldId="256"/>
        </pc:sldMkLst>
        <pc:spChg chg="mod">
          <ac:chgData name="juned shah" userId="f07c624b5dd8b873" providerId="Windows Live" clId="Web-{0DC6BAC4-329B-40FE-9D32-55C29EF390C5}" dt="2022-06-17T14:34:25.144" v="25" actId="20577"/>
          <ac:spMkLst>
            <pc:docMk/>
            <pc:sldMk cId="356326839" sldId="256"/>
            <ac:spMk id="2" creationId="{00000000-0000-0000-0000-000000000000}"/>
          </ac:spMkLst>
        </pc:spChg>
        <pc:spChg chg="mod">
          <ac:chgData name="juned shah" userId="f07c624b5dd8b873" providerId="Windows Live" clId="Web-{0DC6BAC4-329B-40FE-9D32-55C29EF390C5}" dt="2022-06-17T14:34:28.800" v="28" actId="20577"/>
          <ac:spMkLst>
            <pc:docMk/>
            <pc:sldMk cId="356326839" sldId="256"/>
            <ac:spMk id="3" creationId="{00000000-0000-0000-0000-000000000000}"/>
          </ac:spMkLst>
        </pc:spChg>
      </pc:sldChg>
      <pc:sldChg chg="modSp new">
        <pc:chgData name="juned shah" userId="f07c624b5dd8b873" providerId="Windows Live" clId="Web-{0DC6BAC4-329B-40FE-9D32-55C29EF390C5}" dt="2022-06-17T14:35:05.129" v="40" actId="20577"/>
        <pc:sldMkLst>
          <pc:docMk/>
          <pc:sldMk cId="2887487050" sldId="257"/>
        </pc:sldMkLst>
        <pc:spChg chg="mod">
          <ac:chgData name="juned shah" userId="f07c624b5dd8b873" providerId="Windows Live" clId="Web-{0DC6BAC4-329B-40FE-9D32-55C29EF390C5}" dt="2022-06-17T14:34:56.660" v="37" actId="20577"/>
          <ac:spMkLst>
            <pc:docMk/>
            <pc:sldMk cId="2887487050" sldId="257"/>
            <ac:spMk id="2" creationId="{98CF6A2A-F8F5-ADCC-177A-4A7EA599AECD}"/>
          </ac:spMkLst>
        </pc:spChg>
        <pc:spChg chg="mod">
          <ac:chgData name="juned shah" userId="f07c624b5dd8b873" providerId="Windows Live" clId="Web-{0DC6BAC4-329B-40FE-9D32-55C29EF390C5}" dt="2022-06-17T14:35:05.129" v="40" actId="20577"/>
          <ac:spMkLst>
            <pc:docMk/>
            <pc:sldMk cId="2887487050" sldId="257"/>
            <ac:spMk id="3" creationId="{9E63CF30-C9C0-6F41-C818-4032B8460619}"/>
          </ac:spMkLst>
        </pc:spChg>
      </pc:sldChg>
      <pc:sldChg chg="modSp new">
        <pc:chgData name="juned shah" userId="f07c624b5dd8b873" providerId="Windows Live" clId="Web-{0DC6BAC4-329B-40FE-9D32-55C29EF390C5}" dt="2022-06-17T14:36:15.912" v="59" actId="14100"/>
        <pc:sldMkLst>
          <pc:docMk/>
          <pc:sldMk cId="1922886088" sldId="258"/>
        </pc:sldMkLst>
        <pc:spChg chg="mod">
          <ac:chgData name="juned shah" userId="f07c624b5dd8b873" providerId="Windows Live" clId="Web-{0DC6BAC4-329B-40FE-9D32-55C29EF390C5}" dt="2022-06-17T14:36:01.037" v="54" actId="20577"/>
          <ac:spMkLst>
            <pc:docMk/>
            <pc:sldMk cId="1922886088" sldId="258"/>
            <ac:spMk id="2" creationId="{9CCBACCC-5694-1B3F-E70C-01B24558FE0C}"/>
          </ac:spMkLst>
        </pc:spChg>
        <pc:spChg chg="mod">
          <ac:chgData name="juned shah" userId="f07c624b5dd8b873" providerId="Windows Live" clId="Web-{0DC6BAC4-329B-40FE-9D32-55C29EF390C5}" dt="2022-06-17T14:36:15.912" v="59" actId="14100"/>
          <ac:spMkLst>
            <pc:docMk/>
            <pc:sldMk cId="1922886088" sldId="258"/>
            <ac:spMk id="3" creationId="{91C46BCF-E2E7-2186-9C89-5084A1E0D0C3}"/>
          </ac:spMkLst>
        </pc:spChg>
      </pc:sldChg>
      <pc:sldChg chg="addSp modSp new">
        <pc:chgData name="juned shah" userId="f07c624b5dd8b873" providerId="Windows Live" clId="Web-{0DC6BAC4-329B-40FE-9D32-55C29EF390C5}" dt="2022-06-17T14:37:46.055" v="101" actId="20577"/>
        <pc:sldMkLst>
          <pc:docMk/>
          <pc:sldMk cId="244747359" sldId="259"/>
        </pc:sldMkLst>
        <pc:spChg chg="add mod">
          <ac:chgData name="juned shah" userId="f07c624b5dd8b873" providerId="Windows Live" clId="Web-{0DC6BAC4-329B-40FE-9D32-55C29EF390C5}" dt="2022-06-17T14:37:46.055" v="101" actId="20577"/>
          <ac:spMkLst>
            <pc:docMk/>
            <pc:sldMk cId="244747359" sldId="259"/>
            <ac:spMk id="2" creationId="{5FA73362-AAD4-5AFC-5B8B-1C2051B49FF4}"/>
          </ac:spMkLst>
        </pc:spChg>
      </pc:sldChg>
      <pc:sldChg chg="addSp modSp new">
        <pc:chgData name="juned shah" userId="f07c624b5dd8b873" providerId="Windows Live" clId="Web-{0DC6BAC4-329B-40FE-9D32-55C29EF390C5}" dt="2022-06-17T14:38:42.416" v="128" actId="20577"/>
        <pc:sldMkLst>
          <pc:docMk/>
          <pc:sldMk cId="432978673" sldId="260"/>
        </pc:sldMkLst>
        <pc:spChg chg="add mod">
          <ac:chgData name="juned shah" userId="f07c624b5dd8b873" providerId="Windows Live" clId="Web-{0DC6BAC4-329B-40FE-9D32-55C29EF390C5}" dt="2022-06-17T14:38:42.416" v="128" actId="20577"/>
          <ac:spMkLst>
            <pc:docMk/>
            <pc:sldMk cId="432978673" sldId="260"/>
            <ac:spMk id="2" creationId="{7193ADE3-6D74-C4D6-F7FB-8771B0AA0C83}"/>
          </ac:spMkLst>
        </pc:spChg>
      </pc:sldChg>
      <pc:sldChg chg="addSp modSp new">
        <pc:chgData name="juned shah" userId="f07c624b5dd8b873" providerId="Windows Live" clId="Web-{0DC6BAC4-329B-40FE-9D32-55C29EF390C5}" dt="2022-06-17T14:39:13.963" v="142" actId="20577"/>
        <pc:sldMkLst>
          <pc:docMk/>
          <pc:sldMk cId="1254214827" sldId="261"/>
        </pc:sldMkLst>
        <pc:spChg chg="add mod">
          <ac:chgData name="juned shah" userId="f07c624b5dd8b873" providerId="Windows Live" clId="Web-{0DC6BAC4-329B-40FE-9D32-55C29EF390C5}" dt="2022-06-17T14:39:13.963" v="142" actId="20577"/>
          <ac:spMkLst>
            <pc:docMk/>
            <pc:sldMk cId="1254214827" sldId="261"/>
            <ac:spMk id="2" creationId="{3A172ED2-E04A-B3C6-B492-47CCA3CA8146}"/>
          </ac:spMkLst>
        </pc:spChg>
      </pc:sldChg>
      <pc:sldChg chg="addSp modSp new">
        <pc:chgData name="juned shah" userId="f07c624b5dd8b873" providerId="Windows Live" clId="Web-{0DC6BAC4-329B-40FE-9D32-55C29EF390C5}" dt="2022-06-17T14:41:12.170" v="163" actId="14100"/>
        <pc:sldMkLst>
          <pc:docMk/>
          <pc:sldMk cId="2888902736" sldId="262"/>
        </pc:sldMkLst>
        <pc:spChg chg="add mod">
          <ac:chgData name="juned shah" userId="f07c624b5dd8b873" providerId="Windows Live" clId="Web-{0DC6BAC4-329B-40FE-9D32-55C29EF390C5}" dt="2022-06-17T14:41:02.185" v="159" actId="20577"/>
          <ac:spMkLst>
            <pc:docMk/>
            <pc:sldMk cId="2888902736" sldId="262"/>
            <ac:spMk id="2" creationId="{F6DA8FE0-B4A4-CD25-9D21-F531C80166F5}"/>
          </ac:spMkLst>
        </pc:spChg>
        <pc:picChg chg="add mod">
          <ac:chgData name="juned shah" userId="f07c624b5dd8b873" providerId="Windows Live" clId="Web-{0DC6BAC4-329B-40FE-9D32-55C29EF390C5}" dt="2022-06-17T14:41:12.170" v="163" actId="14100"/>
          <ac:picMkLst>
            <pc:docMk/>
            <pc:sldMk cId="2888902736" sldId="262"/>
            <ac:picMk id="3" creationId="{0722A7D5-AD98-B23D-206B-7D77B461275F}"/>
          </ac:picMkLst>
        </pc:picChg>
      </pc:sldChg>
      <pc:sldChg chg="addSp modSp new mod setBg">
        <pc:chgData name="juned shah" userId="f07c624b5dd8b873" providerId="Windows Live" clId="Web-{0DC6BAC4-329B-40FE-9D32-55C29EF390C5}" dt="2022-06-17T14:41:54.530" v="177" actId="14100"/>
        <pc:sldMkLst>
          <pc:docMk/>
          <pc:sldMk cId="2085254419" sldId="263"/>
        </pc:sldMkLst>
        <pc:spChg chg="add mod">
          <ac:chgData name="juned shah" userId="f07c624b5dd8b873" providerId="Windows Live" clId="Web-{0DC6BAC4-329B-40FE-9D32-55C29EF390C5}" dt="2022-06-17T14:41:54.530" v="177" actId="14100"/>
          <ac:spMkLst>
            <pc:docMk/>
            <pc:sldMk cId="2085254419" sldId="263"/>
            <ac:spMk id="2" creationId="{DEDD5088-6DC3-1B72-1A5B-A48B697A76AB}"/>
          </ac:spMkLst>
        </pc:spChg>
        <pc:spChg chg="add">
          <ac:chgData name="juned shah" userId="f07c624b5dd8b873" providerId="Windows Live" clId="Web-{0DC6BAC4-329B-40FE-9D32-55C29EF390C5}" dt="2022-06-17T14:41:48.045" v="176"/>
          <ac:spMkLst>
            <pc:docMk/>
            <pc:sldMk cId="2085254419" sldId="263"/>
            <ac:spMk id="12" creationId="{B8144315-1C5A-4185-A952-25D98D303D46}"/>
          </ac:spMkLst>
        </pc:spChg>
        <pc:grpChg chg="add">
          <ac:chgData name="juned shah" userId="f07c624b5dd8b873" providerId="Windows Live" clId="Web-{0DC6BAC4-329B-40FE-9D32-55C29EF390C5}" dt="2022-06-17T14:41:48.045" v="176"/>
          <ac:grpSpMkLst>
            <pc:docMk/>
            <pc:sldMk cId="2085254419" sldId="263"/>
            <ac:grpSpMk id="8" creationId="{4091D54B-59AB-4A5E-8E9E-0421BD66D4FB}"/>
          </ac:grpSpMkLst>
        </pc:grpChg>
        <pc:grpChg chg="add">
          <ac:chgData name="juned shah" userId="f07c624b5dd8b873" providerId="Windows Live" clId="Web-{0DC6BAC4-329B-40FE-9D32-55C29EF390C5}" dt="2022-06-17T14:41:48.045" v="176"/>
          <ac:grpSpMkLst>
            <pc:docMk/>
            <pc:sldMk cId="2085254419" sldId="263"/>
            <ac:grpSpMk id="14" creationId="{25A657F0-42F3-40D3-BC75-7DA1F5C6A225}"/>
          </ac:grpSpMkLst>
        </pc:grpChg>
        <pc:picChg chg="add mod">
          <ac:chgData name="juned shah" userId="f07c624b5dd8b873" providerId="Windows Live" clId="Web-{0DC6BAC4-329B-40FE-9D32-55C29EF390C5}" dt="2022-06-17T14:41:48.045" v="176"/>
          <ac:picMkLst>
            <pc:docMk/>
            <pc:sldMk cId="2085254419" sldId="263"/>
            <ac:picMk id="3" creationId="{35739972-D697-316A-3F43-A713FB55D2D9}"/>
          </ac:picMkLst>
        </pc:picChg>
      </pc:sldChg>
      <pc:sldChg chg="addSp delSp modSp new">
        <pc:chgData name="juned shah" userId="f07c624b5dd8b873" providerId="Windows Live" clId="Web-{0DC6BAC4-329B-40FE-9D32-55C29EF390C5}" dt="2022-06-17T14:43:46.298" v="212" actId="20577"/>
        <pc:sldMkLst>
          <pc:docMk/>
          <pc:sldMk cId="3784817983" sldId="264"/>
        </pc:sldMkLst>
        <pc:spChg chg="add mod">
          <ac:chgData name="juned shah" userId="f07c624b5dd8b873" providerId="Windows Live" clId="Web-{0DC6BAC4-329B-40FE-9D32-55C29EF390C5}" dt="2022-06-17T14:43:46.298" v="212" actId="20577"/>
          <ac:spMkLst>
            <pc:docMk/>
            <pc:sldMk cId="3784817983" sldId="264"/>
            <ac:spMk id="2" creationId="{0EE01215-F7D9-9FDB-CABF-59F23DC6568E}"/>
          </ac:spMkLst>
        </pc:spChg>
        <pc:picChg chg="add del mod">
          <ac:chgData name="juned shah" userId="f07c624b5dd8b873" providerId="Windows Live" clId="Web-{0DC6BAC4-329B-40FE-9D32-55C29EF390C5}" dt="2022-06-17T14:42:47.344" v="195"/>
          <ac:picMkLst>
            <pc:docMk/>
            <pc:sldMk cId="3784817983" sldId="264"/>
            <ac:picMk id="3" creationId="{A67D1192-C20F-FCDB-32EB-FB2CBEFC887E}"/>
          </ac:picMkLst>
        </pc:picChg>
        <pc:picChg chg="add del mod">
          <ac:chgData name="juned shah" userId="f07c624b5dd8b873" providerId="Windows Live" clId="Web-{0DC6BAC4-329B-40FE-9D32-55C29EF390C5}" dt="2022-06-17T14:43:15.079" v="200"/>
          <ac:picMkLst>
            <pc:docMk/>
            <pc:sldMk cId="3784817983" sldId="264"/>
            <ac:picMk id="4" creationId="{4D05966F-741C-A3C2-FF98-60824695DFD5}"/>
          </ac:picMkLst>
        </pc:picChg>
      </pc:sldChg>
      <pc:sldChg chg="addSp modSp new">
        <pc:chgData name="juned shah" userId="f07c624b5dd8b873" providerId="Windows Live" clId="Web-{0DC6BAC4-329B-40FE-9D32-55C29EF390C5}" dt="2022-06-17T14:44:20.612" v="223" actId="14100"/>
        <pc:sldMkLst>
          <pc:docMk/>
          <pc:sldMk cId="1520390882" sldId="265"/>
        </pc:sldMkLst>
        <pc:spChg chg="add mod">
          <ac:chgData name="juned shah" userId="f07c624b5dd8b873" providerId="Windows Live" clId="Web-{0DC6BAC4-329B-40FE-9D32-55C29EF390C5}" dt="2022-06-17T14:44:20.612" v="223" actId="14100"/>
          <ac:spMkLst>
            <pc:docMk/>
            <pc:sldMk cId="1520390882" sldId="265"/>
            <ac:spMk id="2" creationId="{035E44A5-953E-3BAE-C739-F7BEA30FD3CF}"/>
          </ac:spMkLst>
        </pc:spChg>
      </pc:sldChg>
      <pc:sldChg chg="addSp modSp new mod setBg setClrOvrMap">
        <pc:chgData name="juned shah" userId="f07c624b5dd8b873" providerId="Windows Live" clId="Web-{0DC6BAC4-329B-40FE-9D32-55C29EF390C5}" dt="2022-06-17T14:45:02.566" v="237" actId="14100"/>
        <pc:sldMkLst>
          <pc:docMk/>
          <pc:sldMk cId="4136351460" sldId="266"/>
        </pc:sldMkLst>
        <pc:spChg chg="add mod">
          <ac:chgData name="juned shah" userId="f07c624b5dd8b873" providerId="Windows Live" clId="Web-{0DC6BAC4-329B-40FE-9D32-55C29EF390C5}" dt="2022-06-17T14:45:02.566" v="237" actId="14100"/>
          <ac:spMkLst>
            <pc:docMk/>
            <pc:sldMk cId="4136351460" sldId="266"/>
            <ac:spMk id="2" creationId="{C6286E15-F4B3-5070-FA69-454F7BA62CD3}"/>
          </ac:spMkLst>
        </pc:spChg>
        <pc:spChg chg="add">
          <ac:chgData name="juned shah" userId="f07c624b5dd8b873" providerId="Windows Live" clId="Web-{0DC6BAC4-329B-40FE-9D32-55C29EF390C5}" dt="2022-06-17T14:44:56.878" v="236"/>
          <ac:spMkLst>
            <pc:docMk/>
            <pc:sldMk cId="4136351460" sldId="266"/>
            <ac:spMk id="12" creationId="{B8144315-1C5A-4185-A952-25D98D303D46}"/>
          </ac:spMkLst>
        </pc:spChg>
        <pc:spChg chg="add">
          <ac:chgData name="juned shah" userId="f07c624b5dd8b873" providerId="Windows Live" clId="Web-{0DC6BAC4-329B-40FE-9D32-55C29EF390C5}" dt="2022-06-17T14:44:56.878" v="236"/>
          <ac:spMkLst>
            <pc:docMk/>
            <pc:sldMk cId="4136351460" sldId="266"/>
            <ac:spMk id="14" creationId="{11CAC6F2-0806-417B-BF5D-5AEF6195FA49}"/>
          </ac:spMkLst>
        </pc:spChg>
        <pc:spChg chg="add">
          <ac:chgData name="juned shah" userId="f07c624b5dd8b873" providerId="Windows Live" clId="Web-{0DC6BAC4-329B-40FE-9D32-55C29EF390C5}" dt="2022-06-17T14:44:56.878" v="236"/>
          <ac:spMkLst>
            <pc:docMk/>
            <pc:sldMk cId="4136351460" sldId="266"/>
            <ac:spMk id="16" creationId="{D4723B02-0AAB-4F6E-BA41-8ED99D559D93}"/>
          </ac:spMkLst>
        </pc:spChg>
        <pc:grpChg chg="add">
          <ac:chgData name="juned shah" userId="f07c624b5dd8b873" providerId="Windows Live" clId="Web-{0DC6BAC4-329B-40FE-9D32-55C29EF390C5}" dt="2022-06-17T14:44:56.878" v="236"/>
          <ac:grpSpMkLst>
            <pc:docMk/>
            <pc:sldMk cId="4136351460" sldId="266"/>
            <ac:grpSpMk id="8" creationId="{4091D54B-59AB-4A5E-8E9E-0421BD66D4FB}"/>
          </ac:grpSpMkLst>
        </pc:grpChg>
        <pc:picChg chg="add mod">
          <ac:chgData name="juned shah" userId="f07c624b5dd8b873" providerId="Windows Live" clId="Web-{0DC6BAC4-329B-40FE-9D32-55C29EF390C5}" dt="2022-06-17T14:44:56.878" v="236"/>
          <ac:picMkLst>
            <pc:docMk/>
            <pc:sldMk cId="4136351460" sldId="266"/>
            <ac:picMk id="3" creationId="{D3F8784C-A47D-1426-CC06-9638A20D8C26}"/>
          </ac:picMkLst>
        </pc:picChg>
      </pc:sldChg>
      <pc:sldChg chg="addSp delSp modSp new mod setBg">
        <pc:chgData name="juned shah" userId="f07c624b5dd8b873" providerId="Windows Live" clId="Web-{0DC6BAC4-329B-40FE-9D32-55C29EF390C5}" dt="2022-06-17T14:46:23.162" v="266" actId="14100"/>
        <pc:sldMkLst>
          <pc:docMk/>
          <pc:sldMk cId="2337501406" sldId="267"/>
        </pc:sldMkLst>
        <pc:spChg chg="add mod ord">
          <ac:chgData name="juned shah" userId="f07c624b5dd8b873" providerId="Windows Live" clId="Web-{0DC6BAC4-329B-40FE-9D32-55C29EF390C5}" dt="2022-06-17T14:46:23.162" v="266" actId="14100"/>
          <ac:spMkLst>
            <pc:docMk/>
            <pc:sldMk cId="2337501406" sldId="267"/>
            <ac:spMk id="2" creationId="{6CD4D5AC-C9D0-B76B-510E-C653F0759CBB}"/>
          </ac:spMkLst>
        </pc:spChg>
        <pc:spChg chg="add del">
          <ac:chgData name="juned shah" userId="f07c624b5dd8b873" providerId="Windows Live" clId="Web-{0DC6BAC4-329B-40FE-9D32-55C29EF390C5}" dt="2022-06-17T14:46:04.880" v="258"/>
          <ac:spMkLst>
            <pc:docMk/>
            <pc:sldMk cId="2337501406" sldId="267"/>
            <ac:spMk id="19" creationId="{079CE317-680B-449C-A423-71C1FE069B4C}"/>
          </ac:spMkLst>
        </pc:spChg>
        <pc:spChg chg="add">
          <ac:chgData name="juned shah" userId="f07c624b5dd8b873" providerId="Windows Live" clId="Web-{0DC6BAC4-329B-40FE-9D32-55C29EF390C5}" dt="2022-06-17T14:46:04.943" v="259"/>
          <ac:spMkLst>
            <pc:docMk/>
            <pc:sldMk cId="2337501406" sldId="267"/>
            <ac:spMk id="22" creationId="{079CE317-680B-449C-A423-71C1FE069B4C}"/>
          </ac:spMkLst>
        </pc:spChg>
        <pc:grpChg chg="add del">
          <ac:chgData name="juned shah" userId="f07c624b5dd8b873" providerId="Windows Live" clId="Web-{0DC6BAC4-329B-40FE-9D32-55C29EF390C5}" dt="2022-06-17T14:46:04.880" v="258"/>
          <ac:grpSpMkLst>
            <pc:docMk/>
            <pc:sldMk cId="2337501406" sldId="267"/>
            <ac:grpSpMk id="8" creationId="{DDA34B8A-FA8D-4E16-AD72-7B60B1C2582A}"/>
          </ac:grpSpMkLst>
        </pc:grpChg>
        <pc:grpChg chg="add">
          <ac:chgData name="juned shah" userId="f07c624b5dd8b873" providerId="Windows Live" clId="Web-{0DC6BAC4-329B-40FE-9D32-55C29EF390C5}" dt="2022-06-17T14:46:04.943" v="259"/>
          <ac:grpSpMkLst>
            <pc:docMk/>
            <pc:sldMk cId="2337501406" sldId="267"/>
            <ac:grpSpMk id="21" creationId="{DDA34B8A-FA8D-4E16-AD72-7B60B1C2582A}"/>
          </ac:grpSpMkLst>
        </pc:grpChg>
        <pc:picChg chg="add mod">
          <ac:chgData name="juned shah" userId="f07c624b5dd8b873" providerId="Windows Live" clId="Web-{0DC6BAC4-329B-40FE-9D32-55C29EF390C5}" dt="2022-06-17T14:46:04.943" v="259"/>
          <ac:picMkLst>
            <pc:docMk/>
            <pc:sldMk cId="2337501406" sldId="267"/>
            <ac:picMk id="3" creationId="{5B1009A9-961D-B28E-39C4-BEEEA373C53B}"/>
          </ac:picMkLst>
        </pc:picChg>
      </pc:sldChg>
      <pc:sldChg chg="addSp modSp new mod setBg setClrOvrMap">
        <pc:chgData name="juned shah" userId="f07c624b5dd8b873" providerId="Windows Live" clId="Web-{0DC6BAC4-329B-40FE-9D32-55C29EF390C5}" dt="2022-06-17T14:46:55.881" v="279"/>
        <pc:sldMkLst>
          <pc:docMk/>
          <pc:sldMk cId="3525082219" sldId="268"/>
        </pc:sldMkLst>
        <pc:spChg chg="add mod">
          <ac:chgData name="juned shah" userId="f07c624b5dd8b873" providerId="Windows Live" clId="Web-{0DC6BAC4-329B-40FE-9D32-55C29EF390C5}" dt="2022-06-17T14:46:55.881" v="279"/>
          <ac:spMkLst>
            <pc:docMk/>
            <pc:sldMk cId="3525082219" sldId="268"/>
            <ac:spMk id="2" creationId="{738E82BF-24CD-CA23-4E31-1663AED9AE31}"/>
          </ac:spMkLst>
        </pc:spChg>
        <pc:spChg chg="add">
          <ac:chgData name="juned shah" userId="f07c624b5dd8b873" providerId="Windows Live" clId="Web-{0DC6BAC4-329B-40FE-9D32-55C29EF390C5}" dt="2022-06-17T14:46:55.881" v="279"/>
          <ac:spMkLst>
            <pc:docMk/>
            <pc:sldMk cId="3525082219" sldId="268"/>
            <ac:spMk id="12" creationId="{B8144315-1C5A-4185-A952-25D98D303D46}"/>
          </ac:spMkLst>
        </pc:spChg>
        <pc:spChg chg="add">
          <ac:chgData name="juned shah" userId="f07c624b5dd8b873" providerId="Windows Live" clId="Web-{0DC6BAC4-329B-40FE-9D32-55C29EF390C5}" dt="2022-06-17T14:46:55.881" v="279"/>
          <ac:spMkLst>
            <pc:docMk/>
            <pc:sldMk cId="3525082219" sldId="268"/>
            <ac:spMk id="14" creationId="{11CAC6F2-0806-417B-BF5D-5AEF6195FA49}"/>
          </ac:spMkLst>
        </pc:spChg>
        <pc:spChg chg="add">
          <ac:chgData name="juned shah" userId="f07c624b5dd8b873" providerId="Windows Live" clId="Web-{0DC6BAC4-329B-40FE-9D32-55C29EF390C5}" dt="2022-06-17T14:46:55.881" v="279"/>
          <ac:spMkLst>
            <pc:docMk/>
            <pc:sldMk cId="3525082219" sldId="268"/>
            <ac:spMk id="16" creationId="{D4723B02-0AAB-4F6E-BA41-8ED99D559D93}"/>
          </ac:spMkLst>
        </pc:spChg>
        <pc:grpChg chg="add">
          <ac:chgData name="juned shah" userId="f07c624b5dd8b873" providerId="Windows Live" clId="Web-{0DC6BAC4-329B-40FE-9D32-55C29EF390C5}" dt="2022-06-17T14:46:55.881" v="279"/>
          <ac:grpSpMkLst>
            <pc:docMk/>
            <pc:sldMk cId="3525082219" sldId="268"/>
            <ac:grpSpMk id="8" creationId="{4091D54B-59AB-4A5E-8E9E-0421BD66D4FB}"/>
          </ac:grpSpMkLst>
        </pc:grpChg>
        <pc:picChg chg="add mod">
          <ac:chgData name="juned shah" userId="f07c624b5dd8b873" providerId="Windows Live" clId="Web-{0DC6BAC4-329B-40FE-9D32-55C29EF390C5}" dt="2022-06-17T14:46:55.881" v="279"/>
          <ac:picMkLst>
            <pc:docMk/>
            <pc:sldMk cId="3525082219" sldId="268"/>
            <ac:picMk id="3" creationId="{C0A99853-454E-779D-712E-9E8828B8A31D}"/>
          </ac:picMkLst>
        </pc:picChg>
      </pc:sldChg>
      <pc:sldChg chg="new del">
        <pc:chgData name="juned shah" userId="f07c624b5dd8b873" providerId="Windows Live" clId="Web-{0DC6BAC4-329B-40FE-9D32-55C29EF390C5}" dt="2022-06-17T14:47:37.664" v="281"/>
        <pc:sldMkLst>
          <pc:docMk/>
          <pc:sldMk cId="3723679427" sldId="269"/>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6/17/2022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6/17/2022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6/17/2022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6/17/2022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nvestopedia.com/terms/d/discrete-distribution.as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byjus.com/maths/types-of-events-in-probabilit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investopedia.com/terms/s/statistics.asp"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investopedia.com/terms/a/algebraic-method.asp"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statlect.com/fundamentals-of-probability/probability"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randomservices.org/random/dist/CDF.html"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RANDOM VARIABLE AND PROBABILITY DISTRIBUTIONS</a:t>
            </a:r>
          </a:p>
        </p:txBody>
      </p:sp>
      <p:sp>
        <p:nvSpPr>
          <p:cNvPr id="3" name="Subtitle 2"/>
          <p:cNvSpPr>
            <a:spLocks noGrp="1"/>
          </p:cNvSpPr>
          <p:nvPr>
            <p:ph type="subTitle" idx="1"/>
          </p:nvPr>
        </p:nvSpPr>
        <p:spPr/>
        <p:txBody>
          <a:bodyPr/>
          <a:lstStyle/>
          <a:p>
            <a:r>
              <a:rPr lang="en-US" dirty="0"/>
              <a:t>CHAPTER 2</a:t>
            </a:r>
          </a:p>
        </p:txBody>
      </p:sp>
    </p:spTree>
    <p:extLst>
      <p:ext uri="{BB962C8B-B14F-4D97-AF65-F5344CB8AC3E}">
        <p14:creationId xmlns:p14="http://schemas.microsoft.com/office/powerpoint/2010/main" val="356326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6A2A-F8F5-ADCC-177A-4A7EA599AECD}"/>
              </a:ext>
            </a:extLst>
          </p:cNvPr>
          <p:cNvSpPr>
            <a:spLocks noGrp="1"/>
          </p:cNvSpPr>
          <p:nvPr>
            <p:ph type="title"/>
          </p:nvPr>
        </p:nvSpPr>
        <p:spPr/>
        <p:txBody>
          <a:bodyPr/>
          <a:lstStyle/>
          <a:p>
            <a:r>
              <a:rPr lang="en-US" dirty="0"/>
              <a:t>RANDOM VARIABLE</a:t>
            </a:r>
          </a:p>
        </p:txBody>
      </p:sp>
      <p:sp>
        <p:nvSpPr>
          <p:cNvPr id="3" name="Content Placeholder 2">
            <a:extLst>
              <a:ext uri="{FF2B5EF4-FFF2-40B4-BE49-F238E27FC236}">
                <a16:creationId xmlns:a16="http://schemas.microsoft.com/office/drawing/2014/main" id="{9E63CF30-C9C0-6F41-C818-4032B8460619}"/>
              </a:ext>
            </a:extLst>
          </p:cNvPr>
          <p:cNvSpPr>
            <a:spLocks noGrp="1"/>
          </p:cNvSpPr>
          <p:nvPr>
            <p:ph idx="1"/>
          </p:nvPr>
        </p:nvSpPr>
        <p:spPr/>
        <p:txBody>
          <a:bodyPr vert="horz" lIns="91440" tIns="45720" rIns="91440" bIns="45720" rtlCol="0" anchor="t">
            <a:normAutofit/>
          </a:bodyPr>
          <a:lstStyle/>
          <a:p>
            <a:r>
              <a:rPr lang="en-US" sz="2400" dirty="0">
                <a:ea typeface="+mn-lt"/>
                <a:cs typeface="+mn-lt"/>
              </a:rPr>
              <a:t>A random variable is a variable whose value is unknown or a function that assigns values to each of an experiment's outcomes. Random variables are often designated by letters and can be classified as </a:t>
            </a:r>
            <a:r>
              <a:rPr lang="en-US" sz="2400" u="sng" dirty="0">
                <a:ea typeface="+mn-lt"/>
                <a:cs typeface="+mn-lt"/>
                <a:hlinkClick r:id="rId2"/>
              </a:rPr>
              <a:t>discrete</a:t>
            </a:r>
            <a:r>
              <a:rPr lang="en-US" sz="2400" dirty="0">
                <a:ea typeface="+mn-lt"/>
                <a:cs typeface="+mn-lt"/>
              </a:rPr>
              <a:t>, which are variables that have specific values, or continuous, which are variables that can have any values within a continuous range.</a:t>
            </a:r>
            <a:endParaRPr lang="en-US" sz="2400" dirty="0"/>
          </a:p>
        </p:txBody>
      </p:sp>
    </p:spTree>
    <p:extLst>
      <p:ext uri="{BB962C8B-B14F-4D97-AF65-F5344CB8AC3E}">
        <p14:creationId xmlns:p14="http://schemas.microsoft.com/office/powerpoint/2010/main" val="2887487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BACCC-5694-1B3F-E70C-01B24558FE0C}"/>
              </a:ext>
            </a:extLst>
          </p:cNvPr>
          <p:cNvSpPr>
            <a:spLocks noGrp="1"/>
          </p:cNvSpPr>
          <p:nvPr>
            <p:ph type="title"/>
          </p:nvPr>
        </p:nvSpPr>
        <p:spPr/>
        <p:txBody>
          <a:bodyPr/>
          <a:lstStyle/>
          <a:p>
            <a:r>
              <a:rPr lang="en-US" dirty="0"/>
              <a:t>PROBABILITY DISTRIBUTION</a:t>
            </a:r>
          </a:p>
        </p:txBody>
      </p:sp>
      <p:sp>
        <p:nvSpPr>
          <p:cNvPr id="3" name="Content Placeholder 2">
            <a:extLst>
              <a:ext uri="{FF2B5EF4-FFF2-40B4-BE49-F238E27FC236}">
                <a16:creationId xmlns:a16="http://schemas.microsoft.com/office/drawing/2014/main" id="{91C46BCF-E2E7-2186-9C89-5084A1E0D0C3}"/>
              </a:ext>
            </a:extLst>
          </p:cNvPr>
          <p:cNvSpPr>
            <a:spLocks noGrp="1"/>
          </p:cNvSpPr>
          <p:nvPr>
            <p:ph idx="1"/>
          </p:nvPr>
        </p:nvSpPr>
        <p:spPr>
          <a:xfrm>
            <a:off x="1154954" y="2603500"/>
            <a:ext cx="10536564" cy="3416300"/>
          </a:xfrm>
        </p:spPr>
        <p:txBody>
          <a:bodyPr vert="horz" lIns="91440" tIns="45720" rIns="91440" bIns="45720" rtlCol="0" anchor="t">
            <a:noAutofit/>
          </a:bodyPr>
          <a:lstStyle/>
          <a:p>
            <a:r>
              <a:rPr lang="en-US" sz="2400" dirty="0">
                <a:ea typeface="+mn-lt"/>
                <a:cs typeface="+mn-lt"/>
              </a:rPr>
              <a:t>In Statistics, the </a:t>
            </a:r>
            <a:r>
              <a:rPr lang="en-US" sz="2400" b="1" dirty="0">
                <a:ea typeface="+mn-lt"/>
                <a:cs typeface="+mn-lt"/>
              </a:rPr>
              <a:t>probability distribution</a:t>
            </a:r>
            <a:r>
              <a:rPr lang="en-US" sz="2400" dirty="0">
                <a:ea typeface="+mn-lt"/>
                <a:cs typeface="+mn-lt"/>
              </a:rPr>
              <a:t> gives the possibility of each outcome of a random experiment or event. It provides the probabilities of different possible occurrences. Also read, </a:t>
            </a:r>
            <a:r>
              <a:rPr lang="en-US" sz="2400" dirty="0">
                <a:ea typeface="+mn-lt"/>
                <a:cs typeface="+mn-lt"/>
                <a:hlinkClick r:id="rId2"/>
              </a:rPr>
              <a:t>events in probability</a:t>
            </a:r>
            <a:r>
              <a:rPr lang="en-US" sz="2400" dirty="0">
                <a:ea typeface="+mn-lt"/>
                <a:cs typeface="+mn-lt"/>
              </a:rPr>
              <a:t>, here. </a:t>
            </a:r>
            <a:endParaRPr lang="en-US" sz="2400" dirty="0"/>
          </a:p>
          <a:p>
            <a:pPr algn="just"/>
            <a:r>
              <a:rPr lang="en-US" sz="2400" dirty="0">
                <a:ea typeface="+mn-lt"/>
                <a:cs typeface="+mn-lt"/>
              </a:rPr>
              <a:t>To recall, the </a:t>
            </a:r>
            <a:r>
              <a:rPr lang="en-US" sz="2400" b="1" dirty="0">
                <a:ea typeface="+mn-lt"/>
                <a:cs typeface="+mn-lt"/>
              </a:rPr>
              <a:t>probability is a measure of uncertainty of various phenomena</a:t>
            </a:r>
            <a:r>
              <a:rPr lang="en-US" sz="2400" dirty="0">
                <a:ea typeface="+mn-lt"/>
                <a:cs typeface="+mn-lt"/>
              </a:rPr>
              <a:t>. Like, if you throw a dice, the possible outcomes of it, is defined by the probability. This distribution could be defined with any random experiments, whose outcome is not sure or could not be predicted. Let us discuss now its definition, function, formula and its types here, along with how to create a table of probability based on random variables.</a:t>
            </a:r>
            <a:endParaRPr lang="en-US" sz="2400" dirty="0"/>
          </a:p>
          <a:p>
            <a:endParaRPr lang="en-US" sz="2400" dirty="0"/>
          </a:p>
        </p:txBody>
      </p:sp>
    </p:spTree>
    <p:extLst>
      <p:ext uri="{BB962C8B-B14F-4D97-AF65-F5344CB8AC3E}">
        <p14:creationId xmlns:p14="http://schemas.microsoft.com/office/powerpoint/2010/main" val="1922886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A73362-AAD4-5AFC-5B8B-1C2051B49FF4}"/>
              </a:ext>
            </a:extLst>
          </p:cNvPr>
          <p:cNvSpPr txBox="1"/>
          <p:nvPr/>
        </p:nvSpPr>
        <p:spPr>
          <a:xfrm>
            <a:off x="626853" y="497457"/>
            <a:ext cx="9874369"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UNDERSTANDING THE RANDOM VARIABLES</a:t>
            </a:r>
          </a:p>
          <a:p>
            <a:endParaRPr lang="en-US" sz="2400" dirty="0">
              <a:ea typeface="+mn-lt"/>
              <a:cs typeface="+mn-lt"/>
            </a:endParaRPr>
          </a:p>
          <a:p>
            <a:endParaRPr lang="en-US" sz="2400" dirty="0">
              <a:ea typeface="+mn-lt"/>
              <a:cs typeface="+mn-lt"/>
            </a:endParaRPr>
          </a:p>
          <a:p>
            <a:r>
              <a:rPr lang="en-US" sz="2400" dirty="0">
                <a:ea typeface="+mn-lt"/>
                <a:cs typeface="+mn-lt"/>
              </a:rPr>
              <a:t>In probability and </a:t>
            </a:r>
            <a:r>
              <a:rPr lang="en-US" sz="2400" u="sng" dirty="0">
                <a:ea typeface="+mn-lt"/>
                <a:cs typeface="+mn-lt"/>
                <a:hlinkClick r:id="rId2"/>
              </a:rPr>
              <a:t>statistics</a:t>
            </a:r>
            <a:r>
              <a:rPr lang="en-US" sz="2400" dirty="0">
                <a:ea typeface="+mn-lt"/>
                <a:cs typeface="+mn-lt"/>
              </a:rPr>
              <a:t>, random variables are used to quantify outcomes of a random occurrence, and therefore, can take on many values. Random variables are required to be measurable and are typically real numbers. For example, the letter X may be designated to represent the sum of the resulting numbers after three dice are rolled. In this case, X could be 3 (1 + 1+ 1), 18 (6 + 6 + 6), or somewhere between 3 and 18, since the highest number of a die is 6 and the lowest number is 1.</a:t>
            </a:r>
            <a:endParaRPr lang="en-US" sz="2400"/>
          </a:p>
        </p:txBody>
      </p:sp>
    </p:spTree>
    <p:extLst>
      <p:ext uri="{BB962C8B-B14F-4D97-AF65-F5344CB8AC3E}">
        <p14:creationId xmlns:p14="http://schemas.microsoft.com/office/powerpoint/2010/main" val="244747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93ADE3-6D74-C4D6-F7FB-8771B0AA0C83}"/>
              </a:ext>
            </a:extLst>
          </p:cNvPr>
          <p:cNvSpPr txBox="1"/>
          <p:nvPr/>
        </p:nvSpPr>
        <p:spPr>
          <a:xfrm>
            <a:off x="569343" y="483079"/>
            <a:ext cx="9687463"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A random variable is different from an </a:t>
            </a:r>
            <a:r>
              <a:rPr lang="en-US" sz="2400" u="sng" dirty="0">
                <a:ea typeface="+mn-lt"/>
                <a:cs typeface="+mn-lt"/>
                <a:hlinkClick r:id="rId2"/>
              </a:rPr>
              <a:t>algebraic</a:t>
            </a:r>
            <a:r>
              <a:rPr lang="en-US" sz="2400" dirty="0">
                <a:ea typeface="+mn-lt"/>
                <a:cs typeface="+mn-lt"/>
              </a:rPr>
              <a:t> variable. The variable in an algebraic equation is an unknown value that can be calculated. The equation 10 + x = 13 shows that we can calculate the specific value for x which is 3. On the other hand, a random variable has a set of values, and any of those values could be the resulting outcome as seen in the example of the dice above.</a:t>
            </a:r>
          </a:p>
          <a:p>
            <a:endParaRPr lang="en-US" sz="2400" dirty="0"/>
          </a:p>
          <a:p>
            <a:r>
              <a:rPr lang="en-US" sz="2800" b="1" dirty="0"/>
              <a:t>Types of Random Variables</a:t>
            </a:r>
          </a:p>
          <a:p>
            <a:endParaRPr lang="en-US" sz="2800" b="1" dirty="0">
              <a:ea typeface="+mn-lt"/>
              <a:cs typeface="+mn-lt"/>
            </a:endParaRPr>
          </a:p>
          <a:p>
            <a:r>
              <a:rPr lang="en-US" sz="2400" dirty="0">
                <a:ea typeface="+mn-lt"/>
                <a:cs typeface="+mn-lt"/>
              </a:rPr>
              <a:t>A random variable can be either discrete or continuous. Discrete random variables take on a countable number of distinct values. Consider an experiment where a coin is tossed three times. If X represents the number of times that the coin comes up heads, then X is a discrete random variable that can only have the values 0, 1, 2, 3 (from no heads in three successive coin tosses to all heads). No other value is possible for X.</a:t>
            </a:r>
            <a:endParaRPr lang="en-US" dirty="0"/>
          </a:p>
          <a:p>
            <a:endParaRPr lang="en-US" sz="2400" dirty="0"/>
          </a:p>
        </p:txBody>
      </p:sp>
    </p:spTree>
    <p:extLst>
      <p:ext uri="{BB962C8B-B14F-4D97-AF65-F5344CB8AC3E}">
        <p14:creationId xmlns:p14="http://schemas.microsoft.com/office/powerpoint/2010/main" val="432978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172ED2-E04A-B3C6-B492-47CCA3CA8146}"/>
              </a:ext>
            </a:extLst>
          </p:cNvPr>
          <p:cNvSpPr txBox="1"/>
          <p:nvPr/>
        </p:nvSpPr>
        <p:spPr>
          <a:xfrm>
            <a:off x="1345721" y="483080"/>
            <a:ext cx="8048445"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Continuous random variables can represent any value within a specified range or interval and can take on an infinite number of possible values. An example of a continuous random variable would be an experiment that involves measuring the amount of rainfall in a city over a year or the average height of a random group of 25 people.</a:t>
            </a:r>
            <a:endParaRPr lang="en-US" sz="2400" dirty="0"/>
          </a:p>
          <a:p>
            <a:endParaRPr lang="en-US" sz="2400" dirty="0">
              <a:ea typeface="+mn-lt"/>
              <a:cs typeface="+mn-lt"/>
            </a:endParaRPr>
          </a:p>
          <a:p>
            <a:r>
              <a:rPr lang="en-US" sz="2400" dirty="0">
                <a:ea typeface="+mn-lt"/>
                <a:cs typeface="+mn-lt"/>
              </a:rPr>
              <a:t>Drawing on the latter, if Y represents the random variable for the average height of a random group of 25 people, you will find that the resulting outcome is a continuous figure since height may be 5 ft or 5.01 ft or 5.0001 ft. Clearly, there is an infinite number of possible values for height.</a:t>
            </a:r>
            <a:endParaRPr lang="en-US" sz="2400" dirty="0"/>
          </a:p>
          <a:p>
            <a:pPr algn="l"/>
            <a:endParaRPr lang="en-US" sz="2400" dirty="0"/>
          </a:p>
        </p:txBody>
      </p:sp>
    </p:spTree>
    <p:extLst>
      <p:ext uri="{BB962C8B-B14F-4D97-AF65-F5344CB8AC3E}">
        <p14:creationId xmlns:p14="http://schemas.microsoft.com/office/powerpoint/2010/main" val="1254214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DA8FE0-B4A4-CD25-9D21-F531C80166F5}"/>
              </a:ext>
            </a:extLst>
          </p:cNvPr>
          <p:cNvSpPr txBox="1"/>
          <p:nvPr/>
        </p:nvSpPr>
        <p:spPr>
          <a:xfrm>
            <a:off x="497457" y="281797"/>
            <a:ext cx="9601199"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The following is a formal definition.</a:t>
            </a:r>
            <a:endParaRPr lang="en-US" sz="2400" dirty="0"/>
          </a:p>
          <a:p>
            <a:r>
              <a:rPr lang="en-US" sz="2400" b="1" dirty="0">
                <a:ea typeface="+mn-lt"/>
                <a:cs typeface="+mn-lt"/>
              </a:rPr>
              <a:t>Definition</a:t>
            </a:r>
            <a:r>
              <a:rPr lang="en-US" sz="2400" dirty="0">
                <a:ea typeface="+mn-lt"/>
                <a:cs typeface="+mn-lt"/>
              </a:rPr>
              <a:t> If  is a random variable, its distribution function is a function  such </a:t>
            </a:r>
            <a:r>
              <a:rPr lang="en-US" sz="2400" dirty="0" err="1">
                <a:ea typeface="+mn-lt"/>
                <a:cs typeface="+mn-lt"/>
              </a:rPr>
              <a:t>thatwhere</a:t>
            </a:r>
            <a:r>
              <a:rPr lang="en-US" sz="2400" dirty="0">
                <a:ea typeface="+mn-lt"/>
                <a:cs typeface="+mn-lt"/>
              </a:rPr>
              <a:t>  is the </a:t>
            </a:r>
            <a:r>
              <a:rPr lang="en-US" sz="2400" dirty="0">
                <a:ea typeface="+mn-lt"/>
                <a:cs typeface="+mn-lt"/>
                <a:hlinkClick r:id="rId2"/>
              </a:rPr>
              <a:t>probability</a:t>
            </a:r>
            <a:r>
              <a:rPr lang="en-US" sz="2400" dirty="0">
                <a:ea typeface="+mn-lt"/>
                <a:cs typeface="+mn-lt"/>
              </a:rPr>
              <a:t> that  is less than or equal to .</a:t>
            </a:r>
            <a:endParaRPr lang="en-US" sz="2400" dirty="0"/>
          </a:p>
          <a:p>
            <a:pPr algn="l"/>
            <a:endParaRPr lang="en-US" sz="2400" dirty="0"/>
          </a:p>
          <a:p>
            <a:r>
              <a:rPr lang="en-US" b="1" dirty="0"/>
              <a:t>Example</a:t>
            </a:r>
            <a:endParaRPr lang="en-US" dirty="0"/>
          </a:p>
          <a:p>
            <a:r>
              <a:rPr lang="en-US" sz="2400" dirty="0">
                <a:ea typeface="+mn-lt"/>
                <a:cs typeface="+mn-lt"/>
              </a:rPr>
              <a:t>Suppose that a random variable can take only two values (0 and 1), each with probability 1/2.</a:t>
            </a:r>
            <a:endParaRPr lang="en-US" dirty="0"/>
          </a:p>
          <a:p>
            <a:r>
              <a:rPr lang="en-US" sz="2400" dirty="0">
                <a:ea typeface="+mn-lt"/>
                <a:cs typeface="+mn-lt"/>
              </a:rPr>
              <a:t>Its distribution function is</a:t>
            </a:r>
            <a:endParaRPr lang="en-US" dirty="0"/>
          </a:p>
          <a:p>
            <a:endParaRPr lang="en-US" sz="2400" dirty="0"/>
          </a:p>
        </p:txBody>
      </p:sp>
      <p:pic>
        <p:nvPicPr>
          <p:cNvPr id="3" name="Picture 3">
            <a:extLst>
              <a:ext uri="{FF2B5EF4-FFF2-40B4-BE49-F238E27FC236}">
                <a16:creationId xmlns:a16="http://schemas.microsoft.com/office/drawing/2014/main" id="{0722A7D5-AD98-B23D-206B-7D77B461275F}"/>
              </a:ext>
            </a:extLst>
          </p:cNvPr>
          <p:cNvPicPr>
            <a:picLocks noChangeAspect="1"/>
          </p:cNvPicPr>
          <p:nvPr/>
        </p:nvPicPr>
        <p:blipFill>
          <a:blip r:embed="rId3"/>
          <a:stretch>
            <a:fillRect/>
          </a:stretch>
        </p:blipFill>
        <p:spPr>
          <a:xfrm>
            <a:off x="3663261" y="4294697"/>
            <a:ext cx="6216949" cy="1920455"/>
          </a:xfrm>
          <a:prstGeom prst="rect">
            <a:avLst/>
          </a:prstGeom>
        </p:spPr>
      </p:pic>
    </p:spTree>
    <p:extLst>
      <p:ext uri="{BB962C8B-B14F-4D97-AF65-F5344CB8AC3E}">
        <p14:creationId xmlns:p14="http://schemas.microsoft.com/office/powerpoint/2010/main" val="2888902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Rectangle 11">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DEDD5088-6DC3-1B72-1A5B-A48B697A76AB}"/>
              </a:ext>
            </a:extLst>
          </p:cNvPr>
          <p:cNvSpPr txBox="1"/>
          <p:nvPr/>
        </p:nvSpPr>
        <p:spPr>
          <a:xfrm>
            <a:off x="8382055" y="1241266"/>
            <a:ext cx="3376676" cy="5080319"/>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5400" b="0" i="0" kern="1200">
                <a:solidFill>
                  <a:srgbClr val="EBEBEB"/>
                </a:solidFill>
                <a:latin typeface="+mj-lt"/>
                <a:ea typeface="+mj-ea"/>
                <a:cs typeface="+mj-cs"/>
              </a:rPr>
              <a:t>Here is a plot of the function.</a:t>
            </a:r>
          </a:p>
          <a:p>
            <a:pPr>
              <a:lnSpc>
                <a:spcPct val="90000"/>
              </a:lnSpc>
              <a:spcBef>
                <a:spcPct val="0"/>
              </a:spcBef>
              <a:spcAft>
                <a:spcPts val="600"/>
              </a:spcAft>
            </a:pPr>
            <a:endParaRPr lang="en-US" sz="5400" b="0" i="0" kern="1200">
              <a:solidFill>
                <a:srgbClr val="EBEBEB"/>
              </a:solidFill>
              <a:latin typeface="+mj-lt"/>
              <a:ea typeface="+mj-ea"/>
              <a:cs typeface="+mj-cs"/>
            </a:endParaRPr>
          </a:p>
          <a:p>
            <a:pPr>
              <a:lnSpc>
                <a:spcPct val="90000"/>
              </a:lnSpc>
              <a:spcBef>
                <a:spcPct val="0"/>
              </a:spcBef>
              <a:spcAft>
                <a:spcPts val="600"/>
              </a:spcAft>
            </a:pPr>
            <a:endParaRPr lang="en-US" sz="5400" b="0" i="0" kern="1200">
              <a:solidFill>
                <a:srgbClr val="EBEBEB"/>
              </a:solidFill>
              <a:latin typeface="+mj-lt"/>
              <a:ea typeface="+mj-ea"/>
              <a:cs typeface="+mj-cs"/>
            </a:endParaRPr>
          </a:p>
        </p:txBody>
      </p:sp>
      <p:grpSp>
        <p:nvGrpSpPr>
          <p:cNvPr id="14" name="Group 13">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5" name="Rectangle 14">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3" name="Picture 3" descr="Chart, box and whisker chart&#10;&#10;Description automatically generated">
            <a:extLst>
              <a:ext uri="{FF2B5EF4-FFF2-40B4-BE49-F238E27FC236}">
                <a16:creationId xmlns:a16="http://schemas.microsoft.com/office/drawing/2014/main" id="{35739972-D697-316A-3F43-A713FB55D2D9}"/>
              </a:ext>
            </a:extLst>
          </p:cNvPr>
          <p:cNvPicPr>
            <a:picLocks noChangeAspect="1"/>
          </p:cNvPicPr>
          <p:nvPr/>
        </p:nvPicPr>
        <p:blipFill>
          <a:blip r:embed="rId3"/>
          <a:stretch>
            <a:fillRect/>
          </a:stretch>
        </p:blipFill>
        <p:spPr>
          <a:xfrm>
            <a:off x="1109763" y="1504100"/>
            <a:ext cx="6443180" cy="3849800"/>
          </a:xfrm>
          <a:prstGeom prst="rect">
            <a:avLst/>
          </a:prstGeom>
        </p:spPr>
      </p:pic>
    </p:spTree>
    <p:extLst>
      <p:ext uri="{BB962C8B-B14F-4D97-AF65-F5344CB8AC3E}">
        <p14:creationId xmlns:p14="http://schemas.microsoft.com/office/powerpoint/2010/main" val="2085254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E01215-F7D9-9FDB-CABF-59F23DC6568E}"/>
              </a:ext>
            </a:extLst>
          </p:cNvPr>
          <p:cNvSpPr txBox="1"/>
          <p:nvPr/>
        </p:nvSpPr>
        <p:spPr>
          <a:xfrm>
            <a:off x="741872" y="612476"/>
            <a:ext cx="10104407"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Properties</a:t>
            </a:r>
            <a:endParaRPr lang="en-US" sz="2400" dirty="0"/>
          </a:p>
          <a:p>
            <a:r>
              <a:rPr lang="en-US" sz="2400" dirty="0">
                <a:ea typeface="+mn-lt"/>
                <a:cs typeface="+mn-lt"/>
              </a:rPr>
              <a:t>Every distribution function enjoys the following four properties:</a:t>
            </a:r>
            <a:endParaRPr lang="en-US" sz="2400" dirty="0"/>
          </a:p>
          <a:p>
            <a:pPr marL="285750" indent="-285750">
              <a:buFont typeface="Arial"/>
              <a:buChar char="•"/>
            </a:pPr>
            <a:r>
              <a:rPr lang="en-US" sz="2400" b="1" dirty="0">
                <a:ea typeface="+mn-lt"/>
                <a:cs typeface="+mn-lt"/>
              </a:rPr>
              <a:t>Increasing</a:t>
            </a:r>
            <a:r>
              <a:rPr lang="en-US" sz="2400" dirty="0">
                <a:ea typeface="+mn-lt"/>
                <a:cs typeface="+mn-lt"/>
              </a:rPr>
              <a:t>.  is increasing, </a:t>
            </a:r>
            <a:endParaRPr lang="en-US" sz="2400">
              <a:ea typeface="+mn-lt"/>
              <a:cs typeface="+mn-lt"/>
            </a:endParaRPr>
          </a:p>
          <a:p>
            <a:pPr marL="285750" indent="-285750">
              <a:buFont typeface="Arial"/>
              <a:buChar char="•"/>
            </a:pPr>
            <a:r>
              <a:rPr lang="en-US" sz="2400" b="1" dirty="0">
                <a:ea typeface="+mn-lt"/>
                <a:cs typeface="+mn-lt"/>
              </a:rPr>
              <a:t>Right-continuous</a:t>
            </a:r>
            <a:r>
              <a:rPr lang="en-US" sz="2400" dirty="0">
                <a:ea typeface="+mn-lt"/>
                <a:cs typeface="+mn-lt"/>
              </a:rPr>
              <a:t>.  is right-continuous,</a:t>
            </a:r>
          </a:p>
          <a:p>
            <a:pPr marL="285750" indent="-285750">
              <a:buFont typeface="Arial"/>
              <a:buChar char="•"/>
            </a:pPr>
            <a:endParaRPr lang="en-US" sz="2400" dirty="0"/>
          </a:p>
          <a:p>
            <a:pPr marL="285750" indent="-285750">
              <a:buFont typeface="Arial"/>
              <a:buChar char="•"/>
            </a:pPr>
            <a:r>
              <a:rPr lang="en-US" sz="2400" b="1" dirty="0">
                <a:ea typeface="+mn-lt"/>
                <a:cs typeface="+mn-lt"/>
              </a:rPr>
              <a:t>Limit at minus infinity</a:t>
            </a:r>
            <a:r>
              <a:rPr lang="en-US" sz="2400" dirty="0">
                <a:ea typeface="+mn-lt"/>
                <a:cs typeface="+mn-lt"/>
              </a:rPr>
              <a:t>.  satisfies</a:t>
            </a:r>
            <a:endParaRPr lang="en-US" sz="2400" dirty="0"/>
          </a:p>
          <a:p>
            <a:pPr marL="285750" indent="-285750">
              <a:buFont typeface="Arial"/>
              <a:buChar char="•"/>
            </a:pPr>
            <a:endParaRPr lang="en-US" sz="2400" dirty="0"/>
          </a:p>
          <a:p>
            <a:pPr>
              <a:buFont typeface="Arial"/>
              <a:buChar char="•"/>
            </a:pPr>
            <a:r>
              <a:rPr lang="en-US" sz="2400" b="1" dirty="0">
                <a:ea typeface="+mn-lt"/>
                <a:cs typeface="+mn-lt"/>
              </a:rPr>
              <a:t>Limit at plus infinity</a:t>
            </a:r>
            <a:r>
              <a:rPr lang="en-US" sz="2400" dirty="0">
                <a:ea typeface="+mn-lt"/>
                <a:cs typeface="+mn-lt"/>
              </a:rPr>
              <a:t>.  satisfies</a:t>
            </a:r>
            <a:endParaRPr lang="en-US" dirty="0"/>
          </a:p>
          <a:p>
            <a:pPr>
              <a:buFont typeface="Arial"/>
              <a:buChar char="•"/>
            </a:pPr>
            <a:r>
              <a:rPr lang="en-US" sz="2400" dirty="0">
                <a:ea typeface="+mn-lt"/>
                <a:cs typeface="+mn-lt"/>
              </a:rPr>
              <a:t>Concise proofs of these properties can be found </a:t>
            </a:r>
            <a:r>
              <a:rPr lang="en-US" sz="2400" dirty="0">
                <a:ea typeface="+mn-lt"/>
                <a:cs typeface="+mn-lt"/>
                <a:hlinkClick r:id="rId2"/>
              </a:rPr>
              <a:t>here</a:t>
            </a:r>
            <a:r>
              <a:rPr lang="en-US" sz="2400" dirty="0">
                <a:ea typeface="+mn-lt"/>
                <a:cs typeface="+mn-lt"/>
              </a:rPr>
              <a:t> and in Williams (1991).</a:t>
            </a:r>
            <a:endParaRPr lang="en-US" dirty="0"/>
          </a:p>
          <a:p>
            <a:pPr marL="285750" indent="-285750">
              <a:buFont typeface="Arial"/>
              <a:buChar char="•"/>
            </a:pPr>
            <a:endParaRPr lang="en-US"/>
          </a:p>
          <a:p>
            <a:pPr algn="l"/>
            <a:endParaRPr lang="en-US" sz="2400" dirty="0"/>
          </a:p>
          <a:p>
            <a:endParaRPr lang="en-US" sz="2400" dirty="0"/>
          </a:p>
        </p:txBody>
      </p:sp>
    </p:spTree>
    <p:extLst>
      <p:ext uri="{BB962C8B-B14F-4D97-AF65-F5344CB8AC3E}">
        <p14:creationId xmlns:p14="http://schemas.microsoft.com/office/powerpoint/2010/main" val="3784817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E44A5-953E-3BAE-C739-F7BEA30FD3CF}"/>
              </a:ext>
            </a:extLst>
          </p:cNvPr>
          <p:cNvSpPr txBox="1"/>
          <p:nvPr/>
        </p:nvSpPr>
        <p:spPr>
          <a:xfrm>
            <a:off x="1029419" y="713117"/>
            <a:ext cx="9342407"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Proper distribution function</a:t>
            </a:r>
            <a:endParaRPr lang="en-US" sz="2400" dirty="0"/>
          </a:p>
          <a:p>
            <a:r>
              <a:rPr lang="en-US" sz="2400" dirty="0">
                <a:ea typeface="+mn-lt"/>
                <a:cs typeface="+mn-lt"/>
              </a:rPr>
              <a:t>Any distribution function enjoys the four properties above.</a:t>
            </a:r>
            <a:endParaRPr lang="en-US" sz="2400" dirty="0"/>
          </a:p>
          <a:p>
            <a:r>
              <a:rPr lang="en-US" sz="2400" dirty="0">
                <a:ea typeface="+mn-lt"/>
                <a:cs typeface="+mn-lt"/>
              </a:rPr>
              <a:t>Moreover, for any given function enjoying these four properties, it is possible to define a random variable that has the given function as its distribution function (for a proof, see Williams 1991, Sec. 3.11).</a:t>
            </a:r>
            <a:endParaRPr lang="en-US" sz="2400" dirty="0"/>
          </a:p>
          <a:p>
            <a:r>
              <a:rPr lang="en-US" sz="2400" dirty="0">
                <a:ea typeface="+mn-lt"/>
                <a:cs typeface="+mn-lt"/>
              </a:rPr>
              <a:t>The practical consequence of this fact is that, when we need to check whether a given function is a proper distribution function, we just need to verify that it satisfies the four properties above.</a:t>
            </a:r>
            <a:endParaRPr lang="en-US" sz="2400" dirty="0"/>
          </a:p>
          <a:p>
            <a:pPr algn="l"/>
            <a:endParaRPr lang="en-US" sz="2400" dirty="0"/>
          </a:p>
        </p:txBody>
      </p:sp>
    </p:spTree>
    <p:extLst>
      <p:ext uri="{BB962C8B-B14F-4D97-AF65-F5344CB8AC3E}">
        <p14:creationId xmlns:p14="http://schemas.microsoft.com/office/powerpoint/2010/main" val="1520390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Rectangle 11">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6" name="Rectangle 15">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C6286E15-F4B3-5070-FA69-454F7BA62CD3}"/>
              </a:ext>
            </a:extLst>
          </p:cNvPr>
          <p:cNvSpPr txBox="1"/>
          <p:nvPr/>
        </p:nvSpPr>
        <p:spPr>
          <a:xfrm>
            <a:off x="8160773" y="1113062"/>
            <a:ext cx="3569202" cy="48634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3400" b="0" i="0" kern="1200">
                <a:solidFill>
                  <a:srgbClr val="EBEBEB"/>
                </a:solidFill>
                <a:latin typeface="+mj-lt"/>
                <a:ea typeface="+mj-ea"/>
                <a:cs typeface="+mj-cs"/>
              </a:rPr>
              <a:t>Example</a:t>
            </a:r>
          </a:p>
          <a:p>
            <a:pPr>
              <a:lnSpc>
                <a:spcPct val="90000"/>
              </a:lnSpc>
              <a:spcBef>
                <a:spcPct val="0"/>
              </a:spcBef>
              <a:spcAft>
                <a:spcPts val="600"/>
              </a:spcAft>
            </a:pPr>
            <a:r>
              <a:rPr lang="en-US" sz="3400" b="0" i="0" kern="1200">
                <a:solidFill>
                  <a:srgbClr val="EBEBEB"/>
                </a:solidFill>
                <a:latin typeface="+mj-lt"/>
                <a:ea typeface="+mj-ea"/>
                <a:cs typeface="+mj-cs"/>
              </a:rPr>
              <a:t>Suppose that the probability mass function of  is</a:t>
            </a:r>
          </a:p>
          <a:p>
            <a:pPr>
              <a:lnSpc>
                <a:spcPct val="90000"/>
              </a:lnSpc>
              <a:spcBef>
                <a:spcPct val="0"/>
              </a:spcBef>
              <a:spcAft>
                <a:spcPts val="600"/>
              </a:spcAft>
            </a:pPr>
            <a:endParaRPr lang="en-US" sz="3400" b="0" i="0" kern="1200">
              <a:solidFill>
                <a:srgbClr val="EBEBEB"/>
              </a:solidFill>
              <a:latin typeface="+mj-lt"/>
              <a:ea typeface="+mj-ea"/>
              <a:cs typeface="+mj-cs"/>
            </a:endParaRPr>
          </a:p>
          <a:p>
            <a:pPr>
              <a:lnSpc>
                <a:spcPct val="90000"/>
              </a:lnSpc>
              <a:spcBef>
                <a:spcPct val="0"/>
              </a:spcBef>
              <a:spcAft>
                <a:spcPts val="600"/>
              </a:spcAft>
            </a:pPr>
            <a:endParaRPr lang="en-US" sz="3400" b="0" i="0" kern="1200">
              <a:solidFill>
                <a:srgbClr val="EBEBEB"/>
              </a:solidFill>
              <a:latin typeface="+mj-lt"/>
              <a:ea typeface="+mj-ea"/>
              <a:cs typeface="+mj-cs"/>
            </a:endParaRPr>
          </a:p>
          <a:p>
            <a:pPr>
              <a:lnSpc>
                <a:spcPct val="90000"/>
              </a:lnSpc>
              <a:spcBef>
                <a:spcPct val="0"/>
              </a:spcBef>
              <a:spcAft>
                <a:spcPts val="600"/>
              </a:spcAft>
            </a:pPr>
            <a:endParaRPr lang="en-US" sz="3400" b="0" i="0" kern="1200">
              <a:solidFill>
                <a:srgbClr val="EBEBEB"/>
              </a:solidFill>
              <a:latin typeface="+mj-lt"/>
              <a:ea typeface="+mj-ea"/>
              <a:cs typeface="+mj-cs"/>
            </a:endParaRPr>
          </a:p>
        </p:txBody>
      </p:sp>
      <p:pic>
        <p:nvPicPr>
          <p:cNvPr id="3" name="Picture 3" descr="Diagram, schematic&#10;&#10;Description automatically generated">
            <a:extLst>
              <a:ext uri="{FF2B5EF4-FFF2-40B4-BE49-F238E27FC236}">
                <a16:creationId xmlns:a16="http://schemas.microsoft.com/office/drawing/2014/main" id="{D3F8784C-A47D-1426-CC06-9638A20D8C26}"/>
              </a:ext>
            </a:extLst>
          </p:cNvPr>
          <p:cNvPicPr>
            <a:picLocks noChangeAspect="1"/>
          </p:cNvPicPr>
          <p:nvPr/>
        </p:nvPicPr>
        <p:blipFill>
          <a:blip r:embed="rId3"/>
          <a:stretch>
            <a:fillRect/>
          </a:stretch>
        </p:blipFill>
        <p:spPr>
          <a:xfrm>
            <a:off x="1109763" y="1120683"/>
            <a:ext cx="6470907" cy="4613517"/>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413635146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Group 7">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2" name="Rectangle 18">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3" name="Picture 3" descr="Table&#10;&#10;Description automatically generated">
            <a:extLst>
              <a:ext uri="{FF2B5EF4-FFF2-40B4-BE49-F238E27FC236}">
                <a16:creationId xmlns:a16="http://schemas.microsoft.com/office/drawing/2014/main" id="{5B1009A9-961D-B28E-39C4-BEEEA373C53B}"/>
              </a:ext>
            </a:extLst>
          </p:cNvPr>
          <p:cNvPicPr>
            <a:picLocks noChangeAspect="1"/>
          </p:cNvPicPr>
          <p:nvPr/>
        </p:nvPicPr>
        <p:blipFill>
          <a:blip r:embed="rId3"/>
          <a:stretch>
            <a:fillRect/>
          </a:stretch>
        </p:blipFill>
        <p:spPr>
          <a:xfrm>
            <a:off x="1151467" y="3655856"/>
            <a:ext cx="4345024" cy="1307352"/>
          </a:xfrm>
          <a:prstGeom prst="roundRect">
            <a:avLst>
              <a:gd name="adj" fmla="val 1858"/>
            </a:avLst>
          </a:prstGeom>
          <a:effectLst>
            <a:outerShdw blurRad="50800" dist="50800" dir="5400000" algn="tl" rotWithShape="0">
              <a:srgbClr val="000000">
                <a:alpha val="43000"/>
              </a:srgbClr>
            </a:outerShdw>
          </a:effectLst>
        </p:spPr>
      </p:pic>
      <p:sp>
        <p:nvSpPr>
          <p:cNvPr id="2" name="TextBox 1">
            <a:extLst>
              <a:ext uri="{FF2B5EF4-FFF2-40B4-BE49-F238E27FC236}">
                <a16:creationId xmlns:a16="http://schemas.microsoft.com/office/drawing/2014/main" id="{6CD4D5AC-C9D0-B76B-510E-C653F0759CBB}"/>
              </a:ext>
            </a:extLst>
          </p:cNvPr>
          <p:cNvSpPr txBox="1"/>
          <p:nvPr/>
        </p:nvSpPr>
        <p:spPr>
          <a:xfrm>
            <a:off x="5980954" y="2502858"/>
            <a:ext cx="6160884" cy="4465847"/>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90000"/>
              </a:lnSpc>
              <a:spcBef>
                <a:spcPts val="1000"/>
              </a:spcBef>
              <a:buClr>
                <a:schemeClr val="accent1"/>
              </a:buClr>
              <a:buSzPct val="80000"/>
              <a:buFont typeface="Wingdings 3" charset="2"/>
              <a:buChar char=""/>
            </a:pPr>
            <a:r>
              <a:rPr lang="en-US" sz="1600" dirty="0">
                <a:solidFill>
                  <a:schemeClr val="tx1">
                    <a:lumMod val="75000"/>
                    <a:lumOff val="25000"/>
                  </a:schemeClr>
                </a:solidFill>
              </a:rPr>
              <a:t>Then, we can set up a table that has three rows.</a:t>
            </a:r>
          </a:p>
          <a:p>
            <a:pPr>
              <a:lnSpc>
                <a:spcPct val="90000"/>
              </a:lnSpc>
              <a:spcBef>
                <a:spcPts val="1000"/>
              </a:spcBef>
              <a:buClr>
                <a:schemeClr val="accent1"/>
              </a:buClr>
              <a:buSzPct val="80000"/>
              <a:buFont typeface="Wingdings 3" charset="2"/>
              <a:buChar char=""/>
            </a:pPr>
            <a:r>
              <a:rPr lang="en-US" sz="1600" dirty="0">
                <a:solidFill>
                  <a:schemeClr val="tx1">
                    <a:lumMod val="75000"/>
                    <a:lumOff val="25000"/>
                  </a:schemeClr>
                </a:solidFill>
              </a:rPr>
              <a:t>In the first row, we write the possible values of , sorted from smallest to largest.</a:t>
            </a:r>
          </a:p>
          <a:p>
            <a:pPr>
              <a:lnSpc>
                <a:spcPct val="90000"/>
              </a:lnSpc>
              <a:spcBef>
                <a:spcPts val="1000"/>
              </a:spcBef>
              <a:buClr>
                <a:schemeClr val="accent1"/>
              </a:buClr>
              <a:buSzPct val="80000"/>
              <a:buFont typeface="Wingdings 3" charset="2"/>
              <a:buChar char=""/>
            </a:pPr>
            <a:r>
              <a:rPr lang="en-US" sz="1600" dirty="0">
                <a:solidFill>
                  <a:schemeClr val="tx1">
                    <a:lumMod val="75000"/>
                    <a:lumOff val="25000"/>
                  </a:schemeClr>
                </a:solidFill>
              </a:rPr>
              <a:t>In the second row, we write the probabilities of the single values.</a:t>
            </a:r>
          </a:p>
          <a:p>
            <a:pPr>
              <a:lnSpc>
                <a:spcPct val="90000"/>
              </a:lnSpc>
              <a:spcBef>
                <a:spcPts val="1000"/>
              </a:spcBef>
              <a:buClr>
                <a:schemeClr val="accent1"/>
              </a:buClr>
              <a:buSzPct val="80000"/>
              <a:buFont typeface="Wingdings 3" charset="2"/>
              <a:buChar char=""/>
            </a:pPr>
            <a:r>
              <a:rPr lang="en-US" sz="1600" dirty="0">
                <a:solidFill>
                  <a:schemeClr val="tx1">
                    <a:lumMod val="75000"/>
                    <a:lumOff val="25000"/>
                  </a:schemeClr>
                </a:solidFill>
              </a:rPr>
              <a:t>The third row contains the values of the </a:t>
            </a:r>
            <a:r>
              <a:rPr lang="en-US" sz="1600" dirty="0" err="1">
                <a:solidFill>
                  <a:schemeClr val="tx1">
                    <a:lumMod val="75000"/>
                    <a:lumOff val="25000"/>
                  </a:schemeClr>
                </a:solidFill>
              </a:rPr>
              <a:t>cdf</a:t>
            </a:r>
            <a:r>
              <a:rPr lang="en-US" sz="1600" dirty="0">
                <a:solidFill>
                  <a:schemeClr val="tx1">
                    <a:lumMod val="75000"/>
                    <a:lumOff val="25000"/>
                  </a:schemeClr>
                </a:solidFill>
              </a:rPr>
              <a:t>.</a:t>
            </a:r>
          </a:p>
          <a:p>
            <a:pPr>
              <a:lnSpc>
                <a:spcPct val="90000"/>
              </a:lnSpc>
              <a:spcBef>
                <a:spcPts val="1000"/>
              </a:spcBef>
              <a:buClr>
                <a:schemeClr val="accent1"/>
              </a:buClr>
              <a:buSzPct val="80000"/>
              <a:buFont typeface="Wingdings 3" charset="2"/>
              <a:buChar char=""/>
            </a:pPr>
            <a:endParaRPr lang="en-US" sz="16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US" sz="1600" dirty="0">
                <a:solidFill>
                  <a:schemeClr val="tx1">
                    <a:lumMod val="75000"/>
                    <a:lumOff val="25000"/>
                  </a:schemeClr>
                </a:solidFill>
              </a:rPr>
              <a:t>The leftmost cell in the third row is equal to the cell immediately above.</a:t>
            </a:r>
          </a:p>
          <a:p>
            <a:pPr>
              <a:lnSpc>
                <a:spcPct val="90000"/>
              </a:lnSpc>
              <a:spcBef>
                <a:spcPts val="1000"/>
              </a:spcBef>
              <a:buClr>
                <a:schemeClr val="accent1"/>
              </a:buClr>
              <a:buSzPct val="80000"/>
              <a:buFont typeface="Wingdings 3" charset="2"/>
              <a:buChar char=""/>
            </a:pPr>
            <a:r>
              <a:rPr lang="en-US" sz="1600" dirty="0">
                <a:solidFill>
                  <a:schemeClr val="tx1">
                    <a:lumMod val="75000"/>
                    <a:lumOff val="25000"/>
                  </a:schemeClr>
                </a:solidFill>
              </a:rPr>
              <a:t>Then, we go from left to right and the value in each cell is set equal to the sum of:</a:t>
            </a:r>
          </a:p>
          <a:p>
            <a:pPr marL="285750" indent="-285750">
              <a:lnSpc>
                <a:spcPct val="90000"/>
              </a:lnSpc>
              <a:spcBef>
                <a:spcPts val="1000"/>
              </a:spcBef>
              <a:buClr>
                <a:schemeClr val="accent1"/>
              </a:buClr>
              <a:buSzPct val="80000"/>
              <a:buFont typeface="Wingdings 3" charset="2"/>
              <a:buChar char=""/>
            </a:pPr>
            <a:r>
              <a:rPr lang="en-US" sz="1600" dirty="0">
                <a:solidFill>
                  <a:schemeClr val="tx1">
                    <a:lumMod val="75000"/>
                    <a:lumOff val="25000"/>
                  </a:schemeClr>
                </a:solidFill>
              </a:rPr>
              <a:t>the probability in the cell immediately to the left;</a:t>
            </a:r>
          </a:p>
          <a:p>
            <a:pPr marL="285750" indent="-285750">
              <a:lnSpc>
                <a:spcPct val="90000"/>
              </a:lnSpc>
              <a:spcBef>
                <a:spcPts val="1000"/>
              </a:spcBef>
              <a:buClr>
                <a:schemeClr val="accent1"/>
              </a:buClr>
              <a:buSzPct val="80000"/>
              <a:buFont typeface="Wingdings 3" charset="2"/>
              <a:buChar char=""/>
            </a:pPr>
            <a:r>
              <a:rPr lang="en-US" sz="1600" dirty="0">
                <a:solidFill>
                  <a:schemeClr val="tx1">
                    <a:lumMod val="75000"/>
                    <a:lumOff val="25000"/>
                  </a:schemeClr>
                </a:solidFill>
              </a:rPr>
              <a:t>the probability in the cell immediately above.</a:t>
            </a:r>
          </a:p>
          <a:p>
            <a:pPr>
              <a:lnSpc>
                <a:spcPct val="90000"/>
              </a:lnSpc>
              <a:spcBef>
                <a:spcPts val="1000"/>
              </a:spcBef>
              <a:buClr>
                <a:schemeClr val="accent1"/>
              </a:buClr>
              <a:buSzPct val="80000"/>
              <a:buFont typeface="Wingdings 3" charset="2"/>
              <a:buChar char=""/>
            </a:pPr>
            <a:endParaRPr lang="en-US" sz="16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endParaRPr lang="en-US" sz="1100">
              <a:solidFill>
                <a:schemeClr val="tx1">
                  <a:lumMod val="75000"/>
                  <a:lumOff val="25000"/>
                </a:schemeClr>
              </a:solidFill>
            </a:endParaRPr>
          </a:p>
        </p:txBody>
      </p:sp>
    </p:spTree>
    <p:extLst>
      <p:ext uri="{BB962C8B-B14F-4D97-AF65-F5344CB8AC3E}">
        <p14:creationId xmlns:p14="http://schemas.microsoft.com/office/powerpoint/2010/main" val="233750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Rectangle 11">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6" name="Rectangle 15">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738E82BF-24CD-CA23-4E31-1663AED9AE31}"/>
              </a:ext>
            </a:extLst>
          </p:cNvPr>
          <p:cNvSpPr txBox="1"/>
          <p:nvPr/>
        </p:nvSpPr>
        <p:spPr>
          <a:xfrm>
            <a:off x="8160773" y="1113062"/>
            <a:ext cx="3382297" cy="328195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3400" b="0" i="0" kern="1200">
                <a:solidFill>
                  <a:srgbClr val="EBEBEB"/>
                </a:solidFill>
                <a:latin typeface="+mj-lt"/>
                <a:ea typeface="+mj-ea"/>
                <a:cs typeface="+mj-cs"/>
              </a:rPr>
              <a:t>Thus, the distribution function is</a:t>
            </a:r>
          </a:p>
          <a:p>
            <a:pPr>
              <a:lnSpc>
                <a:spcPct val="90000"/>
              </a:lnSpc>
              <a:spcBef>
                <a:spcPct val="0"/>
              </a:spcBef>
              <a:spcAft>
                <a:spcPts val="600"/>
              </a:spcAft>
            </a:pPr>
            <a:endParaRPr lang="en-US" sz="3400" b="0" i="0" kern="1200">
              <a:solidFill>
                <a:srgbClr val="EBEBEB"/>
              </a:solidFill>
              <a:latin typeface="+mj-lt"/>
              <a:ea typeface="+mj-ea"/>
              <a:cs typeface="+mj-cs"/>
            </a:endParaRPr>
          </a:p>
          <a:p>
            <a:pPr>
              <a:lnSpc>
                <a:spcPct val="90000"/>
              </a:lnSpc>
              <a:spcBef>
                <a:spcPct val="0"/>
              </a:spcBef>
              <a:spcAft>
                <a:spcPts val="600"/>
              </a:spcAft>
            </a:pPr>
            <a:br>
              <a:rPr lang="en-US" sz="3400" b="0" i="0" kern="1200">
                <a:solidFill>
                  <a:srgbClr val="EBEBEB"/>
                </a:solidFill>
                <a:latin typeface="+mj-lt"/>
                <a:ea typeface="+mj-ea"/>
                <a:cs typeface="+mj-cs"/>
              </a:rPr>
            </a:br>
            <a:endParaRPr lang="en-US" sz="3400" b="0" i="0" kern="1200">
              <a:solidFill>
                <a:srgbClr val="EBEBEB"/>
              </a:solidFill>
              <a:latin typeface="+mj-lt"/>
              <a:ea typeface="+mj-ea"/>
              <a:cs typeface="+mj-cs"/>
            </a:endParaRPr>
          </a:p>
        </p:txBody>
      </p:sp>
      <p:pic>
        <p:nvPicPr>
          <p:cNvPr id="3" name="Picture 3" descr="Diagram, schematic&#10;&#10;Description automatically generated">
            <a:extLst>
              <a:ext uri="{FF2B5EF4-FFF2-40B4-BE49-F238E27FC236}">
                <a16:creationId xmlns:a16="http://schemas.microsoft.com/office/drawing/2014/main" id="{C0A99853-454E-779D-712E-9E8828B8A31D}"/>
              </a:ext>
            </a:extLst>
          </p:cNvPr>
          <p:cNvPicPr>
            <a:picLocks noChangeAspect="1"/>
          </p:cNvPicPr>
          <p:nvPr/>
        </p:nvPicPr>
        <p:blipFill>
          <a:blip r:embed="rId3"/>
          <a:stretch>
            <a:fillRect/>
          </a:stretch>
        </p:blipFill>
        <p:spPr>
          <a:xfrm>
            <a:off x="1109763" y="1325080"/>
            <a:ext cx="6470907" cy="4204724"/>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525082219"/>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TF00001243</Template>
  <TotalTime>0</TotalTime>
  <Words>0</Words>
  <Application>Microsoft Office PowerPoint</Application>
  <PresentationFormat>Widescreen</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Ion Boardroom</vt:lpstr>
      <vt:lpstr>RANDOM VARIABLE AND PROBABILITY DISTRIBUTIONS</vt:lpstr>
      <vt:lpstr>RANDOM VARIABLE</vt:lpstr>
      <vt:lpstr>PROBABILITY DISTRIBUTION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87</cp:revision>
  <dcterms:created xsi:type="dcterms:W3CDTF">2015-09-22T16:57:55Z</dcterms:created>
  <dcterms:modified xsi:type="dcterms:W3CDTF">2022-06-17T14:47:37Z</dcterms:modified>
</cp:coreProperties>
</file>